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8EC39-40FA-4CEC-8D19-FF88EB9283BB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E965D-B17B-412F-B0FC-5D8BD8E5CDF4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jpeg"/><Relationship Id="rId18" Type="http://schemas.openxmlformats.org/officeDocument/2006/relationships/image" Target="../media/image17.gif"/><Relationship Id="rId3" Type="http://schemas.openxmlformats.org/officeDocument/2006/relationships/image" Target="../media/image2.gif"/><Relationship Id="rId7" Type="http://schemas.openxmlformats.org/officeDocument/2006/relationships/image" Target="../media/image6.jpeg"/><Relationship Id="rId12" Type="http://schemas.openxmlformats.org/officeDocument/2006/relationships/image" Target="../media/image11.gif"/><Relationship Id="rId17" Type="http://schemas.openxmlformats.org/officeDocument/2006/relationships/image" Target="../media/image16.gif"/><Relationship Id="rId2" Type="http://schemas.openxmlformats.org/officeDocument/2006/relationships/image" Target="../media/image1.gif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jpeg"/><Relationship Id="rId5" Type="http://schemas.openxmlformats.org/officeDocument/2006/relationships/image" Target="../media/image4.gif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gif"/><Relationship Id="rId4" Type="http://schemas.openxmlformats.org/officeDocument/2006/relationships/image" Target="../media/image3.jpeg"/><Relationship Id="rId9" Type="http://schemas.openxmlformats.org/officeDocument/2006/relationships/image" Target="../media/image8.gif"/><Relationship Id="rId1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gif"/><Relationship Id="rId5" Type="http://schemas.openxmlformats.org/officeDocument/2006/relationships/image" Target="../media/image22.gif"/><Relationship Id="rId10" Type="http://schemas.openxmlformats.org/officeDocument/2006/relationships/image" Target="../media/image27.gif"/><Relationship Id="rId4" Type="http://schemas.openxmlformats.org/officeDocument/2006/relationships/image" Target="../media/image21.gif"/><Relationship Id="rId9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ames\Pictures\cats\264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743325" cy="2247900"/>
          </a:xfrm>
          <a:prstGeom prst="rect">
            <a:avLst/>
          </a:prstGeom>
          <a:noFill/>
        </p:spPr>
      </p:pic>
      <p:pic>
        <p:nvPicPr>
          <p:cNvPr id="1027" name="Picture 3" descr="C:\Users\Games\Pictures\cats\318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0"/>
            <a:ext cx="3810000" cy="2381251"/>
          </a:xfrm>
          <a:prstGeom prst="rect">
            <a:avLst/>
          </a:prstGeom>
          <a:noFill/>
        </p:spPr>
      </p:pic>
      <p:pic>
        <p:nvPicPr>
          <p:cNvPr id="1028" name="Picture 4" descr="C:\Users\Games\Pictures\cats\326a805fd45311f1d04e5baab30c55a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204864"/>
            <a:ext cx="1331640" cy="1303427"/>
          </a:xfrm>
          <a:prstGeom prst="rect">
            <a:avLst/>
          </a:prstGeom>
          <a:noFill/>
        </p:spPr>
      </p:pic>
      <p:pic>
        <p:nvPicPr>
          <p:cNvPr id="1029" name="Picture 5" descr="C:\Users\Games\Pictures\cats\1476455039-yawn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085184"/>
            <a:ext cx="3200029" cy="1772816"/>
          </a:xfrm>
          <a:prstGeom prst="rect">
            <a:avLst/>
          </a:prstGeom>
          <a:noFill/>
        </p:spPr>
      </p:pic>
      <p:pic>
        <p:nvPicPr>
          <p:cNvPr id="1030" name="Picture 6" descr="C:\Users\Games\Pictures\cats\1476456910-polls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2204864"/>
            <a:ext cx="2690689" cy="1512167"/>
          </a:xfrm>
          <a:prstGeom prst="rect">
            <a:avLst/>
          </a:prstGeom>
          <a:noFill/>
        </p:spPr>
      </p:pic>
      <p:pic>
        <p:nvPicPr>
          <p:cNvPr id="1031" name="Picture 7" descr="C:\Users\Games\Pictures\cats\article-1300471098351-0b3cdcef00000578-460398_636x36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48264" y="5445224"/>
            <a:ext cx="2449410" cy="1412776"/>
          </a:xfrm>
          <a:prstGeom prst="rect">
            <a:avLst/>
          </a:prstGeom>
          <a:noFill/>
        </p:spPr>
      </p:pic>
      <p:pic>
        <p:nvPicPr>
          <p:cNvPr id="1032" name="Picture 8" descr="C:\Users\Games\Pictures\cats\cat-fat-dancing-cat-gif.gif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62889" y="0"/>
            <a:ext cx="1881111" cy="1988840"/>
          </a:xfrm>
          <a:prstGeom prst="rect">
            <a:avLst/>
          </a:prstGeom>
          <a:noFill/>
        </p:spPr>
      </p:pic>
      <p:pic>
        <p:nvPicPr>
          <p:cNvPr id="1033" name="Picture 9" descr="C:\Users\Games\Pictures\cats\funny-cat-gif-2.gif"/>
          <p:cNvPicPr>
            <a:picLocks noChangeAspect="1" noChangeArrowheads="1" noCrop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48264" y="1988840"/>
            <a:ext cx="2195736" cy="1225953"/>
          </a:xfrm>
          <a:prstGeom prst="rect">
            <a:avLst/>
          </a:prstGeom>
          <a:noFill/>
        </p:spPr>
      </p:pic>
      <p:pic>
        <p:nvPicPr>
          <p:cNvPr id="1034" name="Picture 10" descr="C:\Users\Games\Pictures\cats\gallery_nintendogs-cats-20100929004643328_640w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4288" y="3212976"/>
            <a:ext cx="1979712" cy="1323579"/>
          </a:xfrm>
          <a:prstGeom prst="rect">
            <a:avLst/>
          </a:prstGeom>
          <a:noFill/>
        </p:spPr>
      </p:pic>
      <p:pic>
        <p:nvPicPr>
          <p:cNvPr id="1035" name="Picture 11" descr="C:\Users\Games\Pictures\cats\gfs_171949_2_1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03849" y="5389037"/>
            <a:ext cx="2448272" cy="1468963"/>
          </a:xfrm>
          <a:prstGeom prst="rect">
            <a:avLst/>
          </a:prstGeom>
          <a:noFill/>
        </p:spPr>
      </p:pic>
      <p:pic>
        <p:nvPicPr>
          <p:cNvPr id="1036" name="Picture 12" descr="C:\Users\Games\Pictures\cats\giphy.gif"/>
          <p:cNvPicPr>
            <a:picLocks noChangeAspect="1" noChangeArrowheads="1" noCrop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95936" y="2204864"/>
            <a:ext cx="1666702" cy="1666702"/>
          </a:xfrm>
          <a:prstGeom prst="rect">
            <a:avLst/>
          </a:prstGeom>
          <a:noFill/>
        </p:spPr>
      </p:pic>
      <p:pic>
        <p:nvPicPr>
          <p:cNvPr id="1037" name="Picture 13" descr="C:\Users\Games\Pictures\cats\-Nintendogs_Cats-_Precious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3472954"/>
            <a:ext cx="2699792" cy="1619875"/>
          </a:xfrm>
          <a:prstGeom prst="rect">
            <a:avLst/>
          </a:prstGeom>
          <a:noFill/>
        </p:spPr>
      </p:pic>
      <p:pic>
        <p:nvPicPr>
          <p:cNvPr id="1038" name="Picture 14" descr="C:\Users\Games\Pictures\cats\oacg581.gif"/>
          <p:cNvPicPr>
            <a:picLocks noChangeAspect="1" noChangeArrowheads="1" noCrop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699792" y="3717032"/>
            <a:ext cx="2304256" cy="1698566"/>
          </a:xfrm>
          <a:prstGeom prst="rect">
            <a:avLst/>
          </a:prstGeom>
          <a:noFill/>
        </p:spPr>
      </p:pic>
      <p:pic>
        <p:nvPicPr>
          <p:cNvPr id="1039" name="Picture 15" descr="C:\Users\Games\Pictures\cats\que-choisir-difficile-550092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52120" y="2348880"/>
            <a:ext cx="1330978" cy="798587"/>
          </a:xfrm>
          <a:prstGeom prst="rect">
            <a:avLst/>
          </a:prstGeom>
          <a:noFill/>
        </p:spPr>
      </p:pic>
      <p:pic>
        <p:nvPicPr>
          <p:cNvPr id="1040" name="Picture 16" descr="C:\Users\Games\Pictures\cats\tumblr_ocpjo2LSsG1uvdvcpo1_500.gif"/>
          <p:cNvPicPr>
            <a:picLocks noChangeAspect="1" noChangeArrowheads="1" noCrop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75031" y="4437112"/>
            <a:ext cx="1968969" cy="1008112"/>
          </a:xfrm>
          <a:prstGeom prst="rect">
            <a:avLst/>
          </a:prstGeom>
          <a:noFill/>
        </p:spPr>
      </p:pic>
      <p:pic>
        <p:nvPicPr>
          <p:cNvPr id="1041" name="Picture 17" descr="C:\Users\Games\Pictures\cats\ears.gif"/>
          <p:cNvPicPr>
            <a:picLocks noChangeAspect="1" noChangeArrowheads="1" noCrop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652120" y="5445225"/>
            <a:ext cx="1791362" cy="1412776"/>
          </a:xfrm>
          <a:prstGeom prst="rect">
            <a:avLst/>
          </a:prstGeom>
          <a:noFill/>
        </p:spPr>
      </p:pic>
      <p:pic>
        <p:nvPicPr>
          <p:cNvPr id="1043" name="Picture 19" descr="http://rs1220.pbsrc.com/albums/dd448/othertimesto/gif/CATMOVING.gif~c200"/>
          <p:cNvPicPr>
            <a:picLocks noChangeAspect="1" noChangeArrowheads="1" noCrop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724128" y="3140968"/>
            <a:ext cx="1296144" cy="1296144"/>
          </a:xfrm>
          <a:prstGeom prst="rect">
            <a:avLst/>
          </a:prstGeom>
          <a:noFill/>
        </p:spPr>
      </p:pic>
      <p:pic>
        <p:nvPicPr>
          <p:cNvPr id="1045" name="Picture 21" descr="https://metrouk2.files.wordpress.com/2015/07/cat-sits-on-keyboard-while-typing-550x238-detail-main.gif"/>
          <p:cNvPicPr>
            <a:picLocks noChangeAspect="1" noChangeArrowheads="1" noCrop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932040" y="4365104"/>
            <a:ext cx="2448272" cy="10594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www.netanimations.net/Animated-gif-cat-catching-tail-moving-picture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0"/>
            <a:ext cx="1988839" cy="1988840"/>
          </a:xfrm>
          <a:prstGeom prst="rect">
            <a:avLst/>
          </a:prstGeom>
          <a:noFill/>
        </p:spPr>
      </p:pic>
      <p:pic>
        <p:nvPicPr>
          <p:cNvPr id="11270" name="Picture 6" descr="https://lh3.googleusercontent.com/-LykrpKl8BV4/VvubmroTz7I/AAAAAAAAAz4/W1XW-at3OYYtxkF_fYq7YzWDj4AHu75rg/w426-h322/2016%2B-%2B1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524125" cy="1905000"/>
          </a:xfrm>
          <a:prstGeom prst="rect">
            <a:avLst/>
          </a:prstGeom>
          <a:noFill/>
        </p:spPr>
      </p:pic>
      <p:pic>
        <p:nvPicPr>
          <p:cNvPr id="11272" name="Picture 8" descr="http://1.bp.blogspot.com/-rWOaEIgEmec/UflEnGGxE1I/AAAAAAAAn28/Dcvf4FLMj-8/s1600/funny-cat-gifs-061-007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0"/>
            <a:ext cx="3810000" cy="2781300"/>
          </a:xfrm>
          <a:prstGeom prst="rect">
            <a:avLst/>
          </a:prstGeom>
          <a:noFill/>
        </p:spPr>
      </p:pic>
      <p:pic>
        <p:nvPicPr>
          <p:cNvPr id="11274" name="Picture 10" descr="http://s3.amazonaws.com/citybuzz/2014/08/oregon-cats/oregon-cats-17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0215" y="2780928"/>
            <a:ext cx="3853785" cy="2232248"/>
          </a:xfrm>
          <a:prstGeom prst="rect">
            <a:avLst/>
          </a:prstGeom>
          <a:noFill/>
        </p:spPr>
      </p:pic>
      <p:pic>
        <p:nvPicPr>
          <p:cNvPr id="11276" name="Picture 12" descr="http://i.dailymail.co.uk/i/pix/2014/10/08/1412783690699_wps_54_Programme_Name_Cat_Watch_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4912590"/>
            <a:ext cx="2915816" cy="1945410"/>
          </a:xfrm>
          <a:prstGeom prst="rect">
            <a:avLst/>
          </a:prstGeom>
          <a:noFill/>
        </p:spPr>
      </p:pic>
      <p:pic>
        <p:nvPicPr>
          <p:cNvPr id="11278" name="Picture 14" descr="https://media.giphy.com/media/rXqhNCUMwqfLO/giphy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1880" y="4805771"/>
            <a:ext cx="2736304" cy="2052229"/>
          </a:xfrm>
          <a:prstGeom prst="rect">
            <a:avLst/>
          </a:prstGeom>
          <a:noFill/>
        </p:spPr>
      </p:pic>
      <p:pic>
        <p:nvPicPr>
          <p:cNvPr id="11280" name="Picture 16" descr="https://s-media-cache-ak0.pinimg.com/originals/b6/73/2c/b6732c52615ce5d36ba617c1ef327ea1.gif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1844824"/>
            <a:ext cx="3429019" cy="1851671"/>
          </a:xfrm>
          <a:prstGeom prst="rect">
            <a:avLst/>
          </a:prstGeom>
          <a:noFill/>
        </p:spPr>
      </p:pic>
      <p:pic>
        <p:nvPicPr>
          <p:cNvPr id="11282" name="Picture 18" descr="http://big.assets.huffingtonpost.com/catmovingheadaround.gif"/>
          <p:cNvPicPr>
            <a:picLocks noChangeAspect="1" noChangeArrowheads="1" noCrop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339783"/>
            <a:ext cx="3563888" cy="1518217"/>
          </a:xfrm>
          <a:prstGeom prst="rect">
            <a:avLst/>
          </a:prstGeom>
          <a:noFill/>
        </p:spPr>
      </p:pic>
      <p:pic>
        <p:nvPicPr>
          <p:cNvPr id="11284" name="Picture 20" descr="http://2.bp.blogspot.com/-z974to2BeKc/UvIvDrvxAVI/AAAAAAAA3Fs/TOMwRkh0yr8/s1600/funny-cat-gifs-088-007.gif"/>
          <p:cNvPicPr>
            <a:picLocks noChangeAspect="1" noChangeArrowheads="1" noCrop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" y="3630833"/>
            <a:ext cx="2771799" cy="1797276"/>
          </a:xfrm>
          <a:prstGeom prst="rect">
            <a:avLst/>
          </a:prstGeom>
          <a:noFill/>
        </p:spPr>
      </p:pic>
      <p:pic>
        <p:nvPicPr>
          <p:cNvPr id="11286" name="Picture 22" descr="http://4.bp.blogspot.com/-ofX1P-mykYA/UcF5wq4_zkI/AAAAAAAAkEE/9mBKdD64SMA/s1600/funny-cat-gifs-055-006.gif"/>
          <p:cNvPicPr>
            <a:picLocks noChangeAspect="1" noChangeArrowheads="1" noCrop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71800" y="3573016"/>
            <a:ext cx="1988455" cy="12576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Company>University Campus Suffolk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Games</dc:creator>
  <cp:lastModifiedBy>Games</cp:lastModifiedBy>
  <cp:revision>12</cp:revision>
  <dcterms:created xsi:type="dcterms:W3CDTF">2016-12-08T13:29:05Z</dcterms:created>
  <dcterms:modified xsi:type="dcterms:W3CDTF">2016-12-08T15:22:52Z</dcterms:modified>
</cp:coreProperties>
</file>